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ns" panose="020B0604020202020204" charset="0"/>
      <p:regular r:id="rId7"/>
    </p:embeddedFont>
    <p:embeddedFont>
      <p:font typeface="Poppins Ultra-Bold" panose="020B0604020202020204" charset="0"/>
      <p:regular r:id="rId8"/>
    </p:embeddedFont>
    <p:embeddedFont>
      <p:font typeface="Poppins" panose="020B0604020202020204" charset="0"/>
      <p:regular r:id="rId9"/>
    </p:embeddedFont>
    <p:embeddedFont>
      <p:font typeface="Poppins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3" d="100"/>
          <a:sy n="73" d="100"/>
        </p:scale>
        <p:origin x="-1530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82855" y="1657518"/>
            <a:ext cx="2163251" cy="2609242"/>
          </a:xfrm>
          <a:custGeom>
            <a:avLst/>
            <a:gdLst/>
            <a:ahLst/>
            <a:cxnLst/>
            <a:rect l="l" t="t" r="r" b="b"/>
            <a:pathLst>
              <a:path w="2163251" h="2609242">
                <a:moveTo>
                  <a:pt x="0" y="0"/>
                </a:moveTo>
                <a:lnTo>
                  <a:pt x="2163251" y="0"/>
                </a:lnTo>
                <a:lnTo>
                  <a:pt x="2163251" y="2609242"/>
                </a:lnTo>
                <a:lnTo>
                  <a:pt x="0" y="2609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08223" y="2439176"/>
            <a:ext cx="5720344" cy="1430358"/>
            <a:chOff x="0" y="0"/>
            <a:chExt cx="3624697" cy="9063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4697" cy="906346"/>
            </a:xfrm>
            <a:custGeom>
              <a:avLst/>
              <a:gdLst/>
              <a:ahLst/>
              <a:cxnLst/>
              <a:rect l="l" t="t" r="r" b="b"/>
              <a:pathLst>
                <a:path w="3624697" h="906346">
                  <a:moveTo>
                    <a:pt x="0" y="0"/>
                  </a:moveTo>
                  <a:lnTo>
                    <a:pt x="3624697" y="0"/>
                  </a:lnTo>
                  <a:lnTo>
                    <a:pt x="3624697" y="906346"/>
                  </a:lnTo>
                  <a:lnTo>
                    <a:pt x="0" y="906346"/>
                  </a:lnTo>
                  <a:close/>
                </a:path>
              </a:pathLst>
            </a:custGeom>
            <a:solidFill>
              <a:srgbClr val="FA567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3624697" cy="925396"/>
            </a:xfrm>
            <a:prstGeom prst="rect">
              <a:avLst/>
            </a:prstGeom>
          </p:spPr>
          <p:txBody>
            <a:bodyPr lIns="28505" tIns="28505" rIns="28505" bIns="28505" rtlCol="0" anchor="ctr"/>
            <a:lstStyle/>
            <a:p>
              <a:pPr algn="ctr">
                <a:lnSpc>
                  <a:spcPts val="149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85913" y="4342815"/>
            <a:ext cx="2973753" cy="3632064"/>
          </a:xfrm>
          <a:custGeom>
            <a:avLst/>
            <a:gdLst/>
            <a:ahLst/>
            <a:cxnLst/>
            <a:rect l="l" t="t" r="r" b="b"/>
            <a:pathLst>
              <a:path w="2973753" h="3632064">
                <a:moveTo>
                  <a:pt x="0" y="0"/>
                </a:moveTo>
                <a:lnTo>
                  <a:pt x="2973753" y="0"/>
                </a:lnTo>
                <a:lnTo>
                  <a:pt x="2973753" y="3632064"/>
                </a:lnTo>
                <a:lnTo>
                  <a:pt x="0" y="3632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4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08223" y="4117816"/>
            <a:ext cx="5720344" cy="1430358"/>
            <a:chOff x="0" y="0"/>
            <a:chExt cx="3624697" cy="9063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4697" cy="906346"/>
            </a:xfrm>
            <a:custGeom>
              <a:avLst/>
              <a:gdLst/>
              <a:ahLst/>
              <a:cxnLst/>
              <a:rect l="l" t="t" r="r" b="b"/>
              <a:pathLst>
                <a:path w="3624697" h="906346">
                  <a:moveTo>
                    <a:pt x="0" y="0"/>
                  </a:moveTo>
                  <a:lnTo>
                    <a:pt x="3624697" y="0"/>
                  </a:lnTo>
                  <a:lnTo>
                    <a:pt x="3624697" y="906346"/>
                  </a:lnTo>
                  <a:lnTo>
                    <a:pt x="0" y="906346"/>
                  </a:lnTo>
                  <a:close/>
                </a:path>
              </a:pathLst>
            </a:custGeom>
            <a:solidFill>
              <a:srgbClr val="47D2D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3624697" cy="925396"/>
            </a:xfrm>
            <a:prstGeom prst="rect">
              <a:avLst/>
            </a:prstGeom>
          </p:spPr>
          <p:txBody>
            <a:bodyPr lIns="28505" tIns="28505" rIns="28505" bIns="28505" rtlCol="0" anchor="ctr"/>
            <a:lstStyle/>
            <a:p>
              <a:pPr algn="ctr">
                <a:lnSpc>
                  <a:spcPts val="1491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08223" y="5639034"/>
            <a:ext cx="5720344" cy="1430358"/>
            <a:chOff x="0" y="0"/>
            <a:chExt cx="3624697" cy="9063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624697" cy="906346"/>
            </a:xfrm>
            <a:custGeom>
              <a:avLst/>
              <a:gdLst/>
              <a:ahLst/>
              <a:cxnLst/>
              <a:rect l="l" t="t" r="r" b="b"/>
              <a:pathLst>
                <a:path w="3624697" h="906346">
                  <a:moveTo>
                    <a:pt x="0" y="0"/>
                  </a:moveTo>
                  <a:lnTo>
                    <a:pt x="3624697" y="0"/>
                  </a:lnTo>
                  <a:lnTo>
                    <a:pt x="3624697" y="906346"/>
                  </a:lnTo>
                  <a:lnTo>
                    <a:pt x="0" y="906346"/>
                  </a:lnTo>
                  <a:close/>
                </a:path>
              </a:pathLst>
            </a:custGeom>
            <a:solidFill>
              <a:srgbClr val="FA567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3624697" cy="925396"/>
            </a:xfrm>
            <a:prstGeom prst="rect">
              <a:avLst/>
            </a:prstGeom>
          </p:spPr>
          <p:txBody>
            <a:bodyPr lIns="28505" tIns="28505" rIns="28505" bIns="28505" rtlCol="0" anchor="ctr"/>
            <a:lstStyle/>
            <a:p>
              <a:pPr algn="ctr">
                <a:lnSpc>
                  <a:spcPts val="1491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08223" y="7160251"/>
            <a:ext cx="5720344" cy="1430358"/>
            <a:chOff x="0" y="0"/>
            <a:chExt cx="3624697" cy="90634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624697" cy="906346"/>
            </a:xfrm>
            <a:custGeom>
              <a:avLst/>
              <a:gdLst/>
              <a:ahLst/>
              <a:cxnLst/>
              <a:rect l="l" t="t" r="r" b="b"/>
              <a:pathLst>
                <a:path w="3624697" h="906346">
                  <a:moveTo>
                    <a:pt x="0" y="0"/>
                  </a:moveTo>
                  <a:lnTo>
                    <a:pt x="3624697" y="0"/>
                  </a:lnTo>
                  <a:lnTo>
                    <a:pt x="3624697" y="906346"/>
                  </a:lnTo>
                  <a:lnTo>
                    <a:pt x="0" y="906346"/>
                  </a:lnTo>
                  <a:close/>
                </a:path>
              </a:pathLst>
            </a:custGeom>
            <a:solidFill>
              <a:srgbClr val="47D2D5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3624697" cy="925396"/>
            </a:xfrm>
            <a:prstGeom prst="rect">
              <a:avLst/>
            </a:prstGeom>
          </p:spPr>
          <p:txBody>
            <a:bodyPr lIns="28505" tIns="28505" rIns="28505" bIns="28505" rtlCol="0" anchor="ctr"/>
            <a:lstStyle/>
            <a:p>
              <a:pPr algn="ctr">
                <a:lnSpc>
                  <a:spcPts val="1491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5232322" y="8676132"/>
            <a:ext cx="2256308" cy="2772728"/>
          </a:xfrm>
          <a:custGeom>
            <a:avLst/>
            <a:gdLst/>
            <a:ahLst/>
            <a:cxnLst/>
            <a:rect l="l" t="t" r="r" b="b"/>
            <a:pathLst>
              <a:path w="2256308" h="2772728">
                <a:moveTo>
                  <a:pt x="0" y="0"/>
                </a:moveTo>
                <a:lnTo>
                  <a:pt x="2256308" y="0"/>
                </a:lnTo>
                <a:lnTo>
                  <a:pt x="2256308" y="2772728"/>
                </a:lnTo>
                <a:lnTo>
                  <a:pt x="0" y="27727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4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908223" y="8744278"/>
            <a:ext cx="5720344" cy="1430358"/>
            <a:chOff x="0" y="0"/>
            <a:chExt cx="3624697" cy="90634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24697" cy="906346"/>
            </a:xfrm>
            <a:custGeom>
              <a:avLst/>
              <a:gdLst/>
              <a:ahLst/>
              <a:cxnLst/>
              <a:rect l="l" t="t" r="r" b="b"/>
              <a:pathLst>
                <a:path w="3624697" h="906346">
                  <a:moveTo>
                    <a:pt x="0" y="0"/>
                  </a:moveTo>
                  <a:lnTo>
                    <a:pt x="3624697" y="0"/>
                  </a:lnTo>
                  <a:lnTo>
                    <a:pt x="3624697" y="906346"/>
                  </a:lnTo>
                  <a:lnTo>
                    <a:pt x="0" y="906346"/>
                  </a:lnTo>
                  <a:close/>
                </a:path>
              </a:pathLst>
            </a:custGeom>
            <a:solidFill>
              <a:srgbClr val="FA5679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3624697" cy="925396"/>
            </a:xfrm>
            <a:prstGeom prst="rect">
              <a:avLst/>
            </a:prstGeom>
          </p:spPr>
          <p:txBody>
            <a:bodyPr lIns="28505" tIns="28505" rIns="28505" bIns="28505" rtlCol="0" anchor="ctr"/>
            <a:lstStyle/>
            <a:p>
              <a:pPr algn="ctr">
                <a:lnSpc>
                  <a:spcPts val="1491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-146292" y="-1152479"/>
            <a:ext cx="1819081" cy="2221779"/>
          </a:xfrm>
          <a:custGeom>
            <a:avLst/>
            <a:gdLst/>
            <a:ahLst/>
            <a:cxnLst/>
            <a:rect l="l" t="t" r="r" b="b"/>
            <a:pathLst>
              <a:path w="1819081" h="2221779">
                <a:moveTo>
                  <a:pt x="0" y="0"/>
                </a:moveTo>
                <a:lnTo>
                  <a:pt x="1819082" y="0"/>
                </a:lnTo>
                <a:lnTo>
                  <a:pt x="1819082" y="2221779"/>
                </a:lnTo>
                <a:lnTo>
                  <a:pt x="0" y="22217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4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217264" y="4251379"/>
            <a:ext cx="702564" cy="1285372"/>
          </a:xfrm>
          <a:custGeom>
            <a:avLst/>
            <a:gdLst/>
            <a:ahLst/>
            <a:cxnLst/>
            <a:rect l="l" t="t" r="r" b="b"/>
            <a:pathLst>
              <a:path w="702564" h="1285372">
                <a:moveTo>
                  <a:pt x="0" y="0"/>
                </a:moveTo>
                <a:lnTo>
                  <a:pt x="702564" y="0"/>
                </a:lnTo>
                <a:lnTo>
                  <a:pt x="702564" y="1285372"/>
                </a:lnTo>
                <a:lnTo>
                  <a:pt x="0" y="128537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804" b="-3804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27951" y="7224131"/>
            <a:ext cx="691877" cy="1277450"/>
          </a:xfrm>
          <a:custGeom>
            <a:avLst/>
            <a:gdLst/>
            <a:ahLst/>
            <a:cxnLst/>
            <a:rect l="l" t="t" r="r" b="b"/>
            <a:pathLst>
              <a:path w="691877" h="1277450">
                <a:moveTo>
                  <a:pt x="0" y="0"/>
                </a:moveTo>
                <a:lnTo>
                  <a:pt x="691877" y="0"/>
                </a:lnTo>
                <a:lnTo>
                  <a:pt x="691877" y="1277450"/>
                </a:lnTo>
                <a:lnTo>
                  <a:pt x="0" y="12774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250" b="-250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919828" y="1393274"/>
            <a:ext cx="1004116" cy="1017328"/>
          </a:xfrm>
          <a:custGeom>
            <a:avLst/>
            <a:gdLst/>
            <a:ahLst/>
            <a:cxnLst/>
            <a:rect l="l" t="t" r="r" b="b"/>
            <a:pathLst>
              <a:path w="1004116" h="1017328">
                <a:moveTo>
                  <a:pt x="0" y="0"/>
                </a:moveTo>
                <a:lnTo>
                  <a:pt x="1004115" y="0"/>
                </a:lnTo>
                <a:lnTo>
                  <a:pt x="1004115" y="1017327"/>
                </a:lnTo>
                <a:lnTo>
                  <a:pt x="0" y="10173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277610" y="2425149"/>
            <a:ext cx="765720" cy="1387867"/>
          </a:xfrm>
          <a:custGeom>
            <a:avLst/>
            <a:gdLst/>
            <a:ahLst/>
            <a:cxnLst/>
            <a:rect l="l" t="t" r="r" b="b"/>
            <a:pathLst>
              <a:path w="765720" h="1387867">
                <a:moveTo>
                  <a:pt x="0" y="0"/>
                </a:moveTo>
                <a:lnTo>
                  <a:pt x="765720" y="0"/>
                </a:lnTo>
                <a:lnTo>
                  <a:pt x="765720" y="1387867"/>
                </a:lnTo>
                <a:lnTo>
                  <a:pt x="0" y="138786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6076676" y="8887880"/>
            <a:ext cx="1167589" cy="1280642"/>
          </a:xfrm>
          <a:custGeom>
            <a:avLst/>
            <a:gdLst/>
            <a:ahLst/>
            <a:cxnLst/>
            <a:rect l="l" t="t" r="r" b="b"/>
            <a:pathLst>
              <a:path w="1167589" h="1280642">
                <a:moveTo>
                  <a:pt x="0" y="0"/>
                </a:moveTo>
                <a:lnTo>
                  <a:pt x="1167589" y="0"/>
                </a:lnTo>
                <a:lnTo>
                  <a:pt x="1167589" y="1280642"/>
                </a:lnTo>
                <a:lnTo>
                  <a:pt x="0" y="12806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6313610" y="5639034"/>
            <a:ext cx="569666" cy="1430358"/>
          </a:xfrm>
          <a:custGeom>
            <a:avLst/>
            <a:gdLst/>
            <a:ahLst/>
            <a:cxnLst/>
            <a:rect l="l" t="t" r="r" b="b"/>
            <a:pathLst>
              <a:path w="569666" h="1430358">
                <a:moveTo>
                  <a:pt x="0" y="0"/>
                </a:moveTo>
                <a:lnTo>
                  <a:pt x="569667" y="0"/>
                </a:lnTo>
                <a:lnTo>
                  <a:pt x="569667" y="1430357"/>
                </a:lnTo>
                <a:lnTo>
                  <a:pt x="0" y="143035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881734" y="244749"/>
            <a:ext cx="2672242" cy="1148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99"/>
              </a:lnSpc>
            </a:pPr>
            <a:r>
              <a:rPr lang="en-US" sz="6356" b="1">
                <a:solidFill>
                  <a:srgbClr val="47D2D5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NAAM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535930" y="412867"/>
            <a:ext cx="3454854" cy="511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7"/>
              </a:lnSpc>
              <a:spcBef>
                <a:spcPct val="0"/>
              </a:spcBef>
            </a:pPr>
            <a:r>
              <a:rPr lang="en-US" sz="2819" b="1">
                <a:solidFill>
                  <a:srgbClr val="47D2D5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HEEFT COELIAKIE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047356" y="1412324"/>
            <a:ext cx="4486607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444141"/>
                </a:solidFill>
                <a:latin typeface="Poppins"/>
                <a:ea typeface="Poppins"/>
                <a:cs typeface="Poppins"/>
                <a:sym typeface="Poppins"/>
              </a:rPr>
              <a:t>Je spreekt het uit als "seu-lia-kíe", dit betekent dat ik mijn hele leven geen gluten mag eten omdat ik hier erg ziek van word.</a:t>
            </a:r>
          </a:p>
          <a:p>
            <a:pPr algn="l">
              <a:lnSpc>
                <a:spcPts val="1399"/>
              </a:lnSpc>
            </a:pPr>
            <a:endParaRPr lang="en-US" sz="999">
              <a:solidFill>
                <a:srgbClr val="44414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444141"/>
                </a:solidFill>
                <a:latin typeface="Poppins"/>
                <a:ea typeface="Poppins"/>
                <a:cs typeface="Poppins"/>
                <a:sym typeface="Poppins"/>
              </a:rPr>
              <a:t>Ook ben ik ALLERGISCH voor haver, koemelk (en alle dierlijke zuivelproducten), eieren, soja, appel en rundvlees.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83356" y="2529178"/>
            <a:ext cx="2236316" cy="22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217" b="1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Dit kun je voor mij doen: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83356" y="2771619"/>
            <a:ext cx="5381124" cy="1022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0"/>
              </a:lnSpc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 de klas heb ik een traktatietrommel, maar ik vind het heel fijn als je met traktaties rekening </a:t>
            </a:r>
          </a:p>
          <a:p>
            <a:pPr algn="just">
              <a:lnSpc>
                <a:spcPts val="1210"/>
              </a:lnSpc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met mij wil houden. Er kan heel veel wel en mijn mama denkt graag mee </a:t>
            </a:r>
          </a:p>
          <a:p>
            <a:pPr algn="just">
              <a:lnSpc>
                <a:spcPts val="1210"/>
              </a:lnSpc>
            </a:pPr>
            <a:endParaRPr lang="en-US" sz="864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1210"/>
              </a:lnSpc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Naam ouder:  06-xxxxxxxxx</a:t>
            </a:r>
          </a:p>
          <a:p>
            <a:pPr algn="just">
              <a:lnSpc>
                <a:spcPts val="1210"/>
              </a:lnSpc>
            </a:pPr>
            <a:endParaRPr lang="en-US" sz="864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1210"/>
              </a:lnSpc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Als ik bij jou kom spelen neem ik voor de zekerheid een eigen tasje met ranja en snoepjes mee.</a:t>
            </a:r>
          </a:p>
          <a:p>
            <a:pPr algn="just">
              <a:lnSpc>
                <a:spcPts val="1210"/>
              </a:lnSpc>
            </a:pPr>
            <a:endParaRPr lang="en-US" sz="864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3538176" y="857638"/>
            <a:ext cx="3090391" cy="413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3"/>
              </a:lnSpc>
              <a:spcBef>
                <a:spcPct val="0"/>
              </a:spcBef>
            </a:pPr>
            <a:r>
              <a:rPr lang="en-US" sz="2280" b="1">
                <a:solidFill>
                  <a:srgbClr val="47D2D5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EN VOEDSELALLERGIE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83356" y="4213279"/>
            <a:ext cx="2076310" cy="22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217" b="1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Dit kan ik WEL eten: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89406" y="4415201"/>
            <a:ext cx="5739161" cy="1022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Onbewerkt fruit (geen appel), gedroogd fruit, groenten, nootjes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Redband schatkistjes, spekjes, Trolli snoep en lollies van Action, veel Hema snoep 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Croky en Lays chips (paprika/naturel), Chio Pom-Bär en Heartbreakers, zoete en zoute popcorn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Waterijsjes (Festini, Raket, huismerk let wel op appel en melk)</a:t>
            </a:r>
          </a:p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Slimpie Watermeloen aardbei, Tessiere zonder appel en Wicky 0% suiker aardbei, fruit en framboos</a:t>
            </a:r>
          </a:p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Schär speculaasjes, Damhert Rikkie koekjes, Glutenvrije kruidnoten AH / Jumbo / Holland&amp;Barret</a:t>
            </a:r>
          </a:p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Zelfgebakken glutenvrije</a:t>
            </a: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kruidnoten, cupcakes, koekjes, poffertjes en pannenkoeken.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08223" y="5947405"/>
            <a:ext cx="5625740" cy="1168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Gluten kunnen ook in non-food zitten: klei, lijm, kleurpotloden, stiften, stoepkrijt. Ook in schmink, make-up, medicijnen, dierenvoer, plastic servies en papieren rietjes kan tarwe zijn gebruikt! </a:t>
            </a:r>
          </a:p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Pasta, couscous, pizza, brood, soepstengels, crackers, beschuit, muesli en cruesli.</a:t>
            </a:r>
          </a:p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Gebak, cake, taart, koekjes, beschuit, lange vingers, ontbijtkoek, eierkoeken, krentenbollen.</a:t>
            </a:r>
          </a:p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Pannenkoeken, poffertjes, tortilla’s, pitabroodjes en naan. </a:t>
            </a:r>
          </a:p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Gebonden soepen, bouillon en sauzen (gluten wordt hierin gebruikt als bindmiddel). </a:t>
            </a:r>
          </a:p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Gepaneerde producten (kroket, schnitzel, etc). </a:t>
            </a:r>
          </a:p>
          <a:p>
            <a:pPr algn="l">
              <a:lnSpc>
                <a:spcPts val="1210"/>
              </a:lnSpc>
            </a:pPr>
            <a:endParaRPr lang="en-US" sz="864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889406" y="7510113"/>
            <a:ext cx="5277119" cy="1022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Was je eigen handen goed als je mij helpt bij het eten of drinken.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Bereid eerst mijn eten, geef het aan mij en bereid daarna pas eten voor jezelf of anderen.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Zorg ervoor dat alle keukengerei schoon is.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Ik moet altijd mijn handen wassen voordat ik iets ga eten.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Maak de tafel of de plek waar ik zit schoon voor en na de maaltijd.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Controleer of mijn beker, bord en bestek grondig zijn schoongemaakt.</a:t>
            </a:r>
          </a:p>
          <a:p>
            <a:pPr algn="just">
              <a:lnSpc>
                <a:spcPts val="1210"/>
              </a:lnSpc>
            </a:pPr>
            <a:endParaRPr lang="en-US" sz="864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083356" y="9030656"/>
            <a:ext cx="4941239" cy="1137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2"/>
              </a:lnSpc>
            </a:pPr>
            <a:r>
              <a:rPr lang="en-US" sz="95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Ze staan dik gedrukt of groot geschreven op de ingrediëntenlijst van het product : </a:t>
            </a:r>
          </a:p>
          <a:p>
            <a:pPr algn="just">
              <a:lnSpc>
                <a:spcPts val="1332"/>
              </a:lnSpc>
            </a:pPr>
            <a:r>
              <a:rPr lang="en-US" sz="95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Tarwe, tarwebloem, tarwezetmeel, rogge, gerst (gort), spelt, Khorasan tarwe, (glutenvrije) haver, ei, melk, yoghurt, kaas, mozzarella, boter, lactose, wei, caseïne, soja, sojalecithine, rund, rundergelatine, appel*, appelextract*.</a:t>
            </a:r>
          </a:p>
          <a:p>
            <a:pPr algn="just">
              <a:lnSpc>
                <a:spcPts val="1332"/>
              </a:lnSpc>
            </a:pPr>
            <a:r>
              <a:rPr lang="en-US" sz="95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Als er ‘kan sporen van … bevatten’ op staat mag ik het product wel hebben. </a:t>
            </a:r>
          </a:p>
          <a:p>
            <a:pPr algn="just">
              <a:lnSpc>
                <a:spcPts val="1332"/>
              </a:lnSpc>
            </a:pPr>
            <a:r>
              <a:rPr lang="en-US" sz="95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Stuur altijd even de ingredientenlijst door naar mama: naam ouder: 06-xxxxxxxxx</a:t>
            </a:r>
          </a:p>
          <a:p>
            <a:pPr algn="just">
              <a:lnSpc>
                <a:spcPts val="1332"/>
              </a:lnSpc>
            </a:pPr>
            <a:endParaRPr lang="en-US" sz="952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083356" y="5719624"/>
            <a:ext cx="2710110" cy="22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217" b="1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Hier word ik ziek van: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83356" y="7279615"/>
            <a:ext cx="3198751" cy="22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217" b="1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Let hier op als je eten voor mij maakt: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83356" y="8800158"/>
            <a:ext cx="5277119" cy="22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217" b="1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Producten van of met de volgende ingrediënten mag ik niet eten: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985453" y="10380733"/>
            <a:ext cx="1589094" cy="13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7"/>
              </a:lnSpc>
            </a:pPr>
            <a:r>
              <a:rPr lang="en-US" sz="848">
                <a:solidFill>
                  <a:srgbClr val="444141"/>
                </a:solidFill>
                <a:latin typeface="Open Sans"/>
                <a:ea typeface="Open Sans"/>
                <a:cs typeface="Open Sans"/>
                <a:sym typeface="Open Sans"/>
              </a:rPr>
              <a:t>www.wateetzedanwel.nl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Microsoft Office PowerPoint</Application>
  <PresentationFormat>Aangepast</PresentationFormat>
  <Paragraphs>41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8" baseType="lpstr">
      <vt:lpstr>Arial</vt:lpstr>
      <vt:lpstr>Calibri</vt:lpstr>
      <vt:lpstr>Open Sans</vt:lpstr>
      <vt:lpstr>Poppins Ultra-Bold</vt:lpstr>
      <vt:lpstr>Poppins</vt:lpstr>
      <vt:lpstr>Poppins Bold</vt:lpstr>
      <vt:lpstr>Office Theme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Mijn zoon heeft Coeliakie en voedselallergie</dc:title>
  <cp:lastModifiedBy>Laura Rondeel-Teunisse</cp:lastModifiedBy>
  <cp:revision>1</cp:revision>
  <dcterms:created xsi:type="dcterms:W3CDTF">2006-08-16T00:00:00Z</dcterms:created>
  <dcterms:modified xsi:type="dcterms:W3CDTF">2025-01-30T17:34:46Z</dcterms:modified>
  <dc:identifier>DAGdkuLYLe0</dc:identifier>
</cp:coreProperties>
</file>